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0EE85-4CEB-AFA4-2019-06F1A1807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1C65BC-D3BA-D207-3989-CC895B9A0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46504B-BBB9-0694-2872-DE0AE7A10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DBE53-DEE2-47B6-84CD-C598DEBBFAE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90FA50-4BD4-EBEF-8681-0FFFA86E4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141E51-1375-29E5-C0D6-6D94FCB19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83A3-FD95-462B-BB25-F8068C5A8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98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4FBC6-1274-0D23-33E7-3C6F46CC0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B0C7C4-D011-8EC1-FE59-537143455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CFFE6F-721D-61DC-8DE2-8BE22B0C4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DBE53-DEE2-47B6-84CD-C598DEBBFAE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E3F0B-43FE-4F95-3E2B-4CA120AD7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D530B-9EF4-9383-381D-45D48BAE1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83A3-FD95-462B-BB25-F8068C5A8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70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2DF8D6-04D5-7AC4-2813-D112D3B081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A20542-0FAC-5EBC-946A-999D3D59F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5AEEC-008B-DF31-9F20-813A35C78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DBE53-DEE2-47B6-84CD-C598DEBBFAE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24190E-AE5A-7036-AF3D-E6118417B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A1DBF4-09D0-FD5F-922A-6211D69DC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83A3-FD95-462B-BB25-F8068C5A8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291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740A1-8D7C-57FA-087F-F5707D4BE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844B77-EDC6-105E-4363-B94BFC696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0FD7FC-7A0A-C476-E494-40695E09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DBE53-DEE2-47B6-84CD-C598DEBBFAE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4EEBC8-25D5-4681-93D0-663AB90E1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8E918D-B90F-0FD5-6A06-18C12205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83A3-FD95-462B-BB25-F8068C5A8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843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86EF4-3BAB-A05D-D109-1BCE5C60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3CE97B-5B9F-036E-970A-705B2B21C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8B4759-2424-96AD-C195-AEE211A16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DBE53-DEE2-47B6-84CD-C598DEBBFAE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70C7C1-DAFE-61EE-90D4-633B5C1D6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99657F-341F-D43F-9E1D-DD2F7A36F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83A3-FD95-462B-BB25-F8068C5A8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617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2E831-2965-0CA8-9853-74E2CCF3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BB66C-B3F2-1C52-29C1-8B7F12484A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480176-B7B3-90EA-3D33-C70E00CE7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BFC704-50F5-1333-0ACE-C342BE8F0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DBE53-DEE2-47B6-84CD-C598DEBBFAE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44EA03-7173-79C2-96B9-13E0388A8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F5500D-C821-BDD1-F81A-F04EC477F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83A3-FD95-462B-BB25-F8068C5A8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942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D48F4-50D1-2DB5-441D-0352BB916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B4AC59-8395-3ECB-2BC1-3AED147DB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FF045C-4434-41BF-2F59-07FF79E2C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A44081-0BFA-567F-C1E9-6D505C43E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EC182E-1A7D-665A-ECE3-C65E886F7C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33A9CC-AE9F-C7A8-EBD9-B29967EDE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DBE53-DEE2-47B6-84CD-C598DEBBFAE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CCE567-6A72-E74B-4249-3B8CB3B43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2E53B0-2B7E-5389-CB73-3A71623C7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83A3-FD95-462B-BB25-F8068C5A8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342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91571-D0AF-D55B-D1A9-415B7227F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C8C6E9-4044-676D-6EE2-70A588E47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DBE53-DEE2-47B6-84CD-C598DEBBFAE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C204FF-8F56-BD6A-B059-F97CD5B22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364857-F20E-DBE6-0EBA-62A33F21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83A3-FD95-462B-BB25-F8068C5A8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5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BF6B09-587D-8799-BC26-86A6FB4C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DBE53-DEE2-47B6-84CD-C598DEBBFAE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C230C2-DC75-C06D-6C7F-888D04ED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E30BBC-4244-8515-0C28-BF548B2F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83A3-FD95-462B-BB25-F8068C5A8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61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9E8D3-35DF-A10A-4A74-F27A04335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21EC21-FF1F-59DC-C334-45B6251F8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5B97C5-44EC-2979-42B1-A3E1E4BBD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F88791-A6C4-74D0-D1D0-AA19808D9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DBE53-DEE2-47B6-84CD-C598DEBBFAE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201906-E5A0-08C9-E0DF-10666F37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0C7EEF-70EE-606A-0F96-CA7C2D14B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83A3-FD95-462B-BB25-F8068C5A8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42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C2058-0843-65A7-ED38-23A8148B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412075-D002-0BA1-DB4F-E51A02C42B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48312F-B665-809B-4D8C-74EFDF066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99AF87-7CB7-4DF2-9DD9-640336760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DBE53-DEE2-47B6-84CD-C598DEBBFAE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D4E38B-38A4-EF00-3C2A-EDEE3E4E5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6AC6CC-D305-2675-B840-D2B0B55E1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83A3-FD95-462B-BB25-F8068C5A8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91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565DB2E-6414-B849-FEFB-64262AD4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49937D-87B7-70F2-5141-79B8F2F01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C8F363-EE6E-2F82-61E3-E2A06D749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DBE53-DEE2-47B6-84CD-C598DEBBFAE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B8A7D3-A12A-769A-BF31-BD2F1AD92B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F1BD71-1B93-056B-789D-B0ACB186E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F83A3-FD95-462B-BB25-F8068C5A8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468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0F6BC3-FB07-557B-8F5F-CD35D86CE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77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FAFF79-099F-E4DD-9486-67FC5630A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94" y="0"/>
            <a:ext cx="10452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8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0CA980-9093-407B-15B9-7F39EC22A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94" y="0"/>
            <a:ext cx="10452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03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33632E-0F25-A567-69F5-94F49F116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94" y="0"/>
            <a:ext cx="10452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49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7AF131-A8FF-9530-8199-8BC59434B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94" y="0"/>
            <a:ext cx="10452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46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B09CB3-B5EF-47B7-6114-F9EE20860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94" y="0"/>
            <a:ext cx="10452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64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A5A803-97C2-2416-5041-5A0A7E610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94" y="0"/>
            <a:ext cx="10452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3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A20048-FE51-0722-0060-326DB133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94" y="0"/>
            <a:ext cx="10452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00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D19285-1DC8-45AD-D56F-A6DD59C0C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71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F7A4695-FF4C-1D21-10F5-793265098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2" y="0"/>
            <a:ext cx="422922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FC7D72-7B04-F13A-71E4-45AAF6C98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708" y="0"/>
            <a:ext cx="4210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76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BFAE98-A7A2-F87F-0720-ED243DBF5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99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06E70F-9594-9A55-032F-3E217A13B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94" y="0"/>
            <a:ext cx="10452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26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BCBF0E-F13B-C5B9-20BC-26A74A066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94" y="0"/>
            <a:ext cx="10452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4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1A4449-D540-9ED2-CFE6-2FD3064E9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94" y="0"/>
            <a:ext cx="10452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90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BF5DE3-9AC2-AAAA-78F1-C609FC2D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94" y="0"/>
            <a:ext cx="10452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96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3088BE-B16D-8DA5-6479-BEA5C6BC3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94" y="0"/>
            <a:ext cx="10452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69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xogns9403@gmail.com</dc:creator>
  <cp:lastModifiedBy>xogns9403@gmail.com</cp:lastModifiedBy>
  <cp:revision>1</cp:revision>
  <dcterms:created xsi:type="dcterms:W3CDTF">2023-11-23T13:49:06Z</dcterms:created>
  <dcterms:modified xsi:type="dcterms:W3CDTF">2023-11-23T13:50:03Z</dcterms:modified>
</cp:coreProperties>
</file>